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516" r:id="rId13"/>
    <p:sldId id="522" r:id="rId14"/>
    <p:sldId id="523" r:id="rId15"/>
    <p:sldId id="524" r:id="rId16"/>
    <p:sldId id="441" r:id="rId17"/>
    <p:sldId id="498" r:id="rId18"/>
    <p:sldId id="499" r:id="rId19"/>
    <p:sldId id="484" r:id="rId20"/>
    <p:sldId id="463" r:id="rId21"/>
    <p:sldId id="506" r:id="rId22"/>
    <p:sldId id="507" r:id="rId23"/>
    <p:sldId id="487" r:id="rId24"/>
    <p:sldId id="452" r:id="rId25"/>
    <p:sldId id="496" r:id="rId26"/>
    <p:sldId id="497" r:id="rId27"/>
    <p:sldId id="485" r:id="rId28"/>
    <p:sldId id="515" r:id="rId29"/>
    <p:sldId id="519" r:id="rId30"/>
    <p:sldId id="520" r:id="rId31"/>
    <p:sldId id="521" r:id="rId32"/>
    <p:sldId id="526" r:id="rId33"/>
    <p:sldId id="447" r:id="rId34"/>
    <p:sldId id="494" r:id="rId35"/>
    <p:sldId id="495" r:id="rId36"/>
    <p:sldId id="483"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02"/>
    <p:restoredTop sz="93876"/>
  </p:normalViewPr>
  <p:slideViewPr>
    <p:cSldViewPr snapToGrid="0" snapToObjects="1">
      <p:cViewPr varScale="1">
        <p:scale>
          <a:sx n="144" d="100"/>
          <a:sy n="144"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2766216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40187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08086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a:t>
            </a:r>
            <a:r>
              <a:rPr lang="en-US" dirty="0"/>
              <a:t> </a:t>
            </a:r>
            <a:r>
              <a:rPr lang="en-US"/>
              <a:t>hudi</a:t>
            </a:r>
            <a:r>
              <a:t>? </a:t>
            </a:r>
            <a:r>
              <a:rPr dirty="0"/>
              <a:t>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308876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425955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483562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1391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4101079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79275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32420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220734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661560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419624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8.tif"/><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4.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are for making</a:t>
            </a:r>
            <a:r>
              <a:rPr lang="en-US" dirty="0"/>
              <a:t> webs</a:t>
            </a:r>
            <a:r>
              <a:rPr lang="en-US" sz="1400" dirty="0"/>
              <a:t>.</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9" name="TextBox 8">
            <a:extLst>
              <a:ext uri="{FF2B5EF4-FFF2-40B4-BE49-F238E27FC236}">
                <a16:creationId xmlns:a16="http://schemas.microsoft.com/office/drawing/2014/main" id="{A29E4A92-0BFE-EDA8-3950-53E79CB23D5E}"/>
              </a:ext>
            </a:extLst>
          </p:cNvPr>
          <p:cNvSpPr txBox="1"/>
          <p:nvPr/>
        </p:nvSpPr>
        <p:spPr>
          <a:xfrm>
            <a:off x="5621718" y="1973088"/>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is for </a:t>
            </a:r>
            <a:r>
              <a:rPr lang="en-US" dirty="0">
                <a:latin typeface="Arial" panose="020B0604020202020204" pitchFamily="34" charset="0"/>
                <a:cs typeface="Arial" panose="020B0604020202020204" pitchFamily="34" charset="0"/>
              </a:rPr>
              <a:t>swimming</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0" name="Google Shape;217;p33">
            <a:extLst>
              <a:ext uri="{FF2B5EF4-FFF2-40B4-BE49-F238E27FC236}">
                <a16:creationId xmlns:a16="http://schemas.microsoft.com/office/drawing/2014/main" id="{ED0E87F0-2D34-3259-7362-1ACC02B86553}"/>
              </a:ext>
            </a:extLst>
          </p:cNvPr>
          <p:cNvSpPr txBox="1"/>
          <p:nvPr/>
        </p:nvSpPr>
        <p:spPr>
          <a:xfrm>
            <a:off x="5369875" y="4459993"/>
            <a:ext cx="2576629"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lang="en-US" sz="1400" dirty="0"/>
              <a:t>It is for </a:t>
            </a:r>
            <a:r>
              <a:rPr lang="en-US" dirty="0"/>
              <a:t>making webs</a:t>
            </a:r>
            <a:r>
              <a:rPr lang="en-US" sz="1400" dirty="0"/>
              <a:t>.</a:t>
            </a:r>
            <a:endParaRPr lang="en-US" dirty="0"/>
          </a:p>
        </p:txBody>
      </p:sp>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Hudis</a:t>
            </a:r>
            <a:r>
              <a:rPr lang="en-US"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are for </a:t>
            </a:r>
            <a:r>
              <a:rPr lang="en-US" dirty="0">
                <a:latin typeface="Arial" panose="020B0604020202020204" pitchFamily="34" charset="0"/>
                <a:cs typeface="Arial" panose="020B0604020202020204" pitchFamily="34" charset="0"/>
              </a:rPr>
              <a:t>birds to live in</a:t>
            </a:r>
            <a:r>
              <a:rPr lang="en-US" sz="1400" dirty="0">
                <a:latin typeface="Arial" panose="020B0604020202020204" pitchFamily="34" charset="0"/>
                <a:cs typeface="Arial" panose="020B0604020202020204" pitchFamily="34" charset="0"/>
              </a:rPr>
              <a:t>.</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
        <p:nvSpPr>
          <p:cNvPr id="5" name="TextBox 4">
            <a:extLst>
              <a:ext uri="{FF2B5EF4-FFF2-40B4-BE49-F238E27FC236}">
                <a16:creationId xmlns:a16="http://schemas.microsoft.com/office/drawing/2014/main" id="{E6447D0E-C1F3-9912-01DE-F2158FA034C8}"/>
              </a:ext>
            </a:extLst>
          </p:cNvPr>
          <p:cNvSpPr txBox="1"/>
          <p:nvPr/>
        </p:nvSpPr>
        <p:spPr>
          <a:xfrm>
            <a:off x="4997660" y="2571750"/>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hanging your coat</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
        <p:nvSpPr>
          <p:cNvPr id="5" name="TextBox 4">
            <a:extLst>
              <a:ext uri="{FF2B5EF4-FFF2-40B4-BE49-F238E27FC236}">
                <a16:creationId xmlns:a16="http://schemas.microsoft.com/office/drawing/2014/main" id="{5DBD557D-1DA4-7EAF-CBB6-B4E01ADE2F07}"/>
              </a:ext>
            </a:extLst>
          </p:cNvPr>
          <p:cNvSpPr txBox="1"/>
          <p:nvPr/>
        </p:nvSpPr>
        <p:spPr>
          <a:xfrm>
            <a:off x="5148345" y="4725544"/>
            <a:ext cx="30169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birds to live in</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for carrying things in.</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for </a:t>
            </a:r>
            <a:r>
              <a:rPr lang="en-US" kern="1200" dirty="0">
                <a:solidFill>
                  <a:prstClr val="black"/>
                </a:solidFill>
                <a:latin typeface="Arial" panose="020B0604020202020204" pitchFamily="34" charset="0"/>
                <a:cs typeface="Arial" panose="020B0604020202020204" pitchFamily="34" charset="0"/>
              </a:rPr>
              <a:t>eating leaves.</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7;p33">
            <a:extLst>
              <a:ext uri="{FF2B5EF4-FFF2-40B4-BE49-F238E27FC236}">
                <a16:creationId xmlns:a16="http://schemas.microsoft.com/office/drawing/2014/main" id="{8212ACB5-5358-4FC9-A0C4-791A375AD4EC}"/>
              </a:ext>
            </a:extLst>
          </p:cNvPr>
          <p:cNvSpPr txBox="1"/>
          <p:nvPr/>
        </p:nvSpPr>
        <p:spPr>
          <a:xfrm>
            <a:off x="6175655" y="1607957"/>
            <a:ext cx="1799783"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a:t>
            </a:r>
            <a:r>
              <a:rPr lang="en-US" kern="1200" dirty="0">
                <a:solidFill>
                  <a:prstClr val="black"/>
                </a:solidFill>
                <a:latin typeface="Arial" panose="020B0604020202020204" pitchFamily="34" charset="0"/>
                <a:cs typeface="Arial" panose="020B0604020202020204" pitchFamily="34" charset="0"/>
              </a:rPr>
              <a:t>breakfast</a:t>
            </a:r>
            <a:r>
              <a:rPr lang="en-US" dirty="0"/>
              <a:t>.</a:t>
            </a:r>
          </a:p>
        </p:txBody>
      </p:sp>
      <p:pic>
        <p:nvPicPr>
          <p:cNvPr id="4" name="Image" descr="Image">
            <a:extLst>
              <a:ext uri="{FF2B5EF4-FFF2-40B4-BE49-F238E27FC236}">
                <a16:creationId xmlns:a16="http://schemas.microsoft.com/office/drawing/2014/main" id="{77F79196-89BF-815D-EC2E-394B8177A7C7}"/>
              </a:ext>
            </a:extLst>
          </p:cNvPr>
          <p:cNvPicPr>
            <a:picLocks noChangeAspect="1"/>
          </p:cNvPicPr>
          <p:nvPr/>
        </p:nvPicPr>
        <p:blipFill>
          <a:blip r:embed="rId5"/>
          <a:srcRect t="26350" b="18852"/>
          <a:stretch>
            <a:fillRect/>
          </a:stretch>
        </p:blipFill>
        <p:spPr>
          <a:xfrm rot="21473232" flipH="1">
            <a:off x="5579739" y="425805"/>
            <a:ext cx="2828649" cy="1145932"/>
          </a:xfrm>
          <a:prstGeom prst="rect">
            <a:avLst/>
          </a:prstGeom>
          <a:ln w="12700">
            <a:miter lim="400000"/>
          </a:ln>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6;p33">
            <a:extLst>
              <a:ext uri="{FF2B5EF4-FFF2-40B4-BE49-F238E27FC236}">
                <a16:creationId xmlns:a16="http://schemas.microsoft.com/office/drawing/2014/main" id="{3D0EFB56-427C-FB64-0C33-96A1A8B8F4B6}"/>
              </a:ext>
            </a:extLst>
          </p:cNvPr>
          <p:cNvSpPr txBox="1"/>
          <p:nvPr/>
        </p:nvSpPr>
        <p:spPr>
          <a:xfrm>
            <a:off x="6165489" y="4511226"/>
            <a:ext cx="1946461"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eating leaves.</a:t>
            </a:r>
            <a:endParaRPr lang="en-US" dirty="0"/>
          </a:p>
        </p:txBody>
      </p:sp>
      <p:pic>
        <p:nvPicPr>
          <p:cNvPr id="4" name="Picture 2" descr="Woolly bear Free Stock Photos, Images, and Pictures of Woolly bear">
            <a:extLst>
              <a:ext uri="{FF2B5EF4-FFF2-40B4-BE49-F238E27FC236}">
                <a16:creationId xmlns:a16="http://schemas.microsoft.com/office/drawing/2014/main" id="{F63BAA73-5E21-12DB-E5E6-F40D370F6A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descr="Image">
            <a:extLst>
              <a:ext uri="{FF2B5EF4-FFF2-40B4-BE49-F238E27FC236}">
                <a16:creationId xmlns:a16="http://schemas.microsoft.com/office/drawing/2014/main" id="{E3D5D0DE-B306-17F8-1B77-3C48F8D00F9A}"/>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Picture 2">
            <a:extLst>
              <a:ext uri="{FF2B5EF4-FFF2-40B4-BE49-F238E27FC236}">
                <a16:creationId xmlns:a16="http://schemas.microsoft.com/office/drawing/2014/main" id="{9CFE9138-9761-2388-F786-77D6BAAE1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oolly bear Free Stock Photos, Images, and Pictures of Woolly bear">
            <a:extLst>
              <a:ext uri="{FF2B5EF4-FFF2-40B4-BE49-F238E27FC236}">
                <a16:creationId xmlns:a16="http://schemas.microsoft.com/office/drawing/2014/main" id="{6FE4F0C3-AB7A-BBA9-7A15-6F2638211B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descr="Image">
            <a:extLst>
              <a:ext uri="{FF2B5EF4-FFF2-40B4-BE49-F238E27FC236}">
                <a16:creationId xmlns:a16="http://schemas.microsoft.com/office/drawing/2014/main" id="{69B50077-60C6-A47E-6A15-CEE52441CAAE}"/>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err="1">
                <a:ln>
                  <a:noFill/>
                </a:ln>
                <a:solidFill>
                  <a:srgbClr val="000000"/>
                </a:solidFill>
                <a:effectLst/>
                <a:uFillTx/>
                <a:latin typeface="Arial" panose="020B0604020202020204" pitchFamily="34" charset="0"/>
                <a:ea typeface="+mj-ea"/>
                <a:cs typeface="Arial" panose="020B0604020202020204" pitchFamily="34" charset="0"/>
                <a:sym typeface="Arial"/>
              </a:rPr>
              <a:t>Vemo</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are for </a:t>
            </a:r>
            <a:r>
              <a:rPr lang="en-US" dirty="0">
                <a:latin typeface="Arial" panose="020B0604020202020204" pitchFamily="34" charset="0"/>
                <a:cs typeface="Arial" panose="020B0604020202020204" pitchFamily="34" charset="0"/>
              </a:rPr>
              <a:t>telling time</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41349446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309183" y="2054211"/>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playing music.</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2058939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642384" y="4620444"/>
            <a:ext cx="24905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a:t>
            </a:r>
            <a:r>
              <a:rPr lang="en-US" dirty="0">
                <a:latin typeface="Arial"/>
                <a:cs typeface="Arial"/>
              </a:rPr>
              <a:t>telling time</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721896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104912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are for </a:t>
            </a:r>
            <a:r>
              <a:rPr lang="en-US" dirty="0"/>
              <a:t>calling people</a:t>
            </a:r>
            <a:r>
              <a:rPr lang="en-US" sz="1400" dirty="0"/>
              <a:t>.</a:t>
            </a:r>
            <a:endParaRPr lang="en-US" dirty="0"/>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2906079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Google Shape;250;p36">
            <a:extLst>
              <a:ext uri="{FF2B5EF4-FFF2-40B4-BE49-F238E27FC236}">
                <a16:creationId xmlns:a16="http://schemas.microsoft.com/office/drawing/2014/main" id="{30811B41-CF8A-6333-52A4-39CEF1BB2920}"/>
              </a:ext>
            </a:extLst>
          </p:cNvPr>
          <p:cNvSpPr txBox="1"/>
          <p:nvPr/>
        </p:nvSpPr>
        <p:spPr>
          <a:xfrm>
            <a:off x="5080568" y="2144051"/>
            <a:ext cx="237840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It is for turning on your tv.</a:t>
            </a:r>
          </a:p>
        </p:txBody>
      </p:sp>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sp>
        <p:nvSpPr>
          <p:cNvPr id="21" name="TextBox 20">
            <a:extLst>
              <a:ext uri="{FF2B5EF4-FFF2-40B4-BE49-F238E27FC236}">
                <a16:creationId xmlns:a16="http://schemas.microsoft.com/office/drawing/2014/main" id="{91919892-73BE-7074-6BED-3A176A872C0D}"/>
              </a:ext>
            </a:extLst>
          </p:cNvPr>
          <p:cNvSpPr txBox="1"/>
          <p:nvPr/>
        </p:nvSpPr>
        <p:spPr>
          <a:xfrm>
            <a:off x="5079676" y="4511226"/>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a:t>
            </a:r>
            <a:r>
              <a:rPr lang="en-US" dirty="0">
                <a:latin typeface="Arial"/>
                <a:cs typeface="Arial"/>
              </a:rPr>
              <a:t>calling people.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106521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are for making </a:t>
            </a:r>
            <a:r>
              <a:rPr lang="en-US" dirty="0">
                <a:latin typeface="Arial" panose="020B0604020202020204" pitchFamily="34" charset="0"/>
                <a:cs typeface="Arial" panose="020B0604020202020204" pitchFamily="34" charset="0"/>
              </a:rPr>
              <a:t>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016837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
        <p:nvSpPr>
          <p:cNvPr id="4" name="TextBox 3">
            <a:extLst>
              <a:ext uri="{FF2B5EF4-FFF2-40B4-BE49-F238E27FC236}">
                <a16:creationId xmlns:a16="http://schemas.microsoft.com/office/drawing/2014/main" id="{B3B0D7DA-A7E9-CA07-7394-1FC598AB4CE0}"/>
              </a:ext>
            </a:extLst>
          </p:cNvPr>
          <p:cNvSpPr txBox="1"/>
          <p:nvPr/>
        </p:nvSpPr>
        <p:spPr>
          <a:xfrm>
            <a:off x="5712539" y="2290609"/>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making 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AB1FFEB5-C2CF-4CBF-DA4E-D983CE0B62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6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
        <p:nvSpPr>
          <p:cNvPr id="4" name="TextBox 3">
            <a:extLst>
              <a:ext uri="{FF2B5EF4-FFF2-40B4-BE49-F238E27FC236}">
                <a16:creationId xmlns:a16="http://schemas.microsoft.com/office/drawing/2014/main" id="{1864BA8F-160F-C7C4-998F-628B67A22DCA}"/>
              </a:ext>
            </a:extLst>
          </p:cNvPr>
          <p:cNvSpPr txBox="1"/>
          <p:nvPr/>
        </p:nvSpPr>
        <p:spPr>
          <a:xfrm>
            <a:off x="5753602" y="4398699"/>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eating at a birthday party.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6" name="Google Shape;172;p28">
            <a:extLst>
              <a:ext uri="{FF2B5EF4-FFF2-40B4-BE49-F238E27FC236}">
                <a16:creationId xmlns:a16="http://schemas.microsoft.com/office/drawing/2014/main" id="{1B3A714C-F7D4-7477-1527-B797F34F46DC}"/>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8" name="Picture 2" descr="Professional Clay Ceramic Solo Darbuka Drum By Emin Percussion Doumbek  Ep-004-a - Buy Darbuka,Drum,Doumbek Product on Alibaba.com">
            <a:extLst>
              <a:ext uri="{FF2B5EF4-FFF2-40B4-BE49-F238E27FC236}">
                <a16:creationId xmlns:a16="http://schemas.microsoft.com/office/drawing/2014/main" id="{92E665F2-2772-C63D-6D21-3DDD7A436D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8326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4" name="Google Shape;170;p28">
            <a:extLst>
              <a:ext uri="{FF2B5EF4-FFF2-40B4-BE49-F238E27FC236}">
                <a16:creationId xmlns:a16="http://schemas.microsoft.com/office/drawing/2014/main" id="{9F8D60DF-9BB7-ECCE-1126-7DCE720530D8}"/>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5" name="Google Shape;172;p28">
            <a:extLst>
              <a:ext uri="{FF2B5EF4-FFF2-40B4-BE49-F238E27FC236}">
                <a16:creationId xmlns:a16="http://schemas.microsoft.com/office/drawing/2014/main" id="{59353218-7AA8-DED4-E54B-B78A770C6668}"/>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7" name="Picture 2" descr="Professional Clay Ceramic Solo Darbuka Drum By Emin Percussion Doumbek  Ep-004-a - Buy Darbuka,Drum,Doumbek Product on Alibaba.com">
            <a:extLst>
              <a:ext uri="{FF2B5EF4-FFF2-40B4-BE49-F238E27FC236}">
                <a16:creationId xmlns:a16="http://schemas.microsoft.com/office/drawing/2014/main" id="{D56B2C09-AAAA-F56A-8F70-53E8BFB0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64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11607</TotalTime>
  <Words>1010</Words>
  <Application>Microsoft Macintosh PowerPoint</Application>
  <PresentationFormat>On-screen Show (16:9)</PresentationFormat>
  <Paragraphs>60</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105</cp:revision>
  <dcterms:modified xsi:type="dcterms:W3CDTF">2023-07-24T15:08:36Z</dcterms:modified>
</cp:coreProperties>
</file>